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"/>
          <p:cNvGrpSpPr/>
          <p:nvPr/>
        </p:nvGrpSpPr>
        <p:grpSpPr>
          <a:xfrm>
            <a:off x="1518528" y="4156604"/>
            <a:ext cx="11356031" cy="5320242"/>
            <a:chOff x="0" y="0"/>
            <a:chExt cx="11356030" cy="5320241"/>
          </a:xfrm>
        </p:grpSpPr>
        <p:sp>
          <p:nvSpPr>
            <p:cNvPr id="119" name="ECHO PRAYER"/>
            <p:cNvSpPr txBox="1"/>
            <p:nvPr/>
          </p:nvSpPr>
          <p:spPr>
            <a:xfrm>
              <a:off x="0" y="0"/>
              <a:ext cx="7513727" cy="1666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2700" dist="25400" dir="2762443">
                <a:srgbClr val="000000">
                  <a:alpha val="2136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lnSpc>
                  <a:spcPct val="70000"/>
                </a:lnSpc>
                <a:defRPr b="0" sz="8600">
                  <a:solidFill>
                    <a:srgbClr val="FFFFFF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ECHO PRAYER</a:t>
              </a:r>
            </a:p>
          </p:txBody>
        </p:sp>
        <p:sp>
          <p:nvSpPr>
            <p:cNvPr id="120" name="Line"/>
            <p:cNvSpPr/>
            <p:nvPr/>
          </p:nvSpPr>
          <p:spPr>
            <a:xfrm>
              <a:off x="76200" y="2045096"/>
              <a:ext cx="9961296" cy="1"/>
            </a:xfrm>
            <a:prstGeom prst="line">
              <a:avLst/>
            </a:prstGeom>
            <a:noFill/>
            <a:ln w="25400" cap="flat">
              <a:solidFill>
                <a:srgbClr val="00D0BB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21" name="Use the Echo Prayer App to engage both individually and corporately with God."/>
            <p:cNvSpPr txBox="1"/>
            <p:nvPr/>
          </p:nvSpPr>
          <p:spPr>
            <a:xfrm>
              <a:off x="28067" y="2535766"/>
              <a:ext cx="11327963" cy="2784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80000"/>
                </a:lnSpc>
                <a:defRPr b="0" sz="5600">
                  <a:solidFill>
                    <a:srgbClr val="FFFFFF"/>
                  </a:solidFill>
                  <a:latin typeface="Brandon Text Light"/>
                  <a:ea typeface="Brandon Text Light"/>
                  <a:cs typeface="Brandon Text Light"/>
                  <a:sym typeface="Brandon Text Light"/>
                </a:defRPr>
              </a:lvl1pPr>
            </a:lstStyle>
            <a:p>
              <a:pPr/>
              <a:r>
                <a:t>Use the Echo Prayer App to engage both individually and corporately with God.</a:t>
              </a:r>
            </a:p>
          </p:txBody>
        </p:sp>
      </p:grpSp>
      <p:pic>
        <p:nvPicPr>
          <p:cNvPr id="123" name="Echo Icon.png" descr="Echo Ic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Group"/>
          <p:cNvGrpSpPr/>
          <p:nvPr/>
        </p:nvGrpSpPr>
        <p:grpSpPr>
          <a:xfrm>
            <a:off x="13658070" y="1443241"/>
            <a:ext cx="9475936" cy="10913921"/>
            <a:chOff x="0" y="0"/>
            <a:chExt cx="9475935" cy="10913919"/>
          </a:xfrm>
        </p:grpSpPr>
        <p:pic>
          <p:nvPicPr>
            <p:cNvPr id="124" name="Pixel - Pray Now.png" descr="Pixel - Pray Now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94150" y="0"/>
              <a:ext cx="6881786" cy="10702517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177800" dir="5400000">
                <a:srgbClr val="000000">
                  <a:alpha val="35484"/>
                </a:srgbClr>
              </a:outerShdw>
            </a:effectLst>
          </p:spPr>
        </p:pic>
        <p:pic>
          <p:nvPicPr>
            <p:cNvPr id="125" name="home.png" descr="hom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71197"/>
              <a:ext cx="5325198" cy="10642723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406400" dist="348678" dir="1348848">
                <a:srgbClr val="000000">
                  <a:alpha val="33292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2"/>
      <p:bldP build="whole" bldLvl="1" animBg="1" rev="0" advAuto="0" spid="1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>
            <a:off x="2124695" y="2729309"/>
            <a:ext cx="19904753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6" name="Line"/>
          <p:cNvSpPr/>
          <p:nvPr/>
        </p:nvSpPr>
        <p:spPr>
          <a:xfrm>
            <a:off x="2124694" y="9229328"/>
            <a:ext cx="19904754" cy="1"/>
          </a:xfrm>
          <a:prstGeom prst="line">
            <a:avLst/>
          </a:prstGeom>
          <a:ln w="25400">
            <a:solidFill>
              <a:srgbClr val="00D0BB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7" name="Learn more at echoprayer.com"/>
          <p:cNvSpPr txBox="1"/>
          <p:nvPr/>
        </p:nvSpPr>
        <p:spPr>
          <a:xfrm>
            <a:off x="15910393" y="9765030"/>
            <a:ext cx="6119055" cy="17710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62443">
              <a:srgbClr val="000000">
                <a:alpha val="2136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lnSpc>
                <a:spcPct val="90000"/>
              </a:lnSpc>
              <a:defRPr b="0" sz="48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rPr sz="3800"/>
              <a:t>Learn more at</a:t>
            </a:r>
            <a:r>
              <a:t> </a:t>
            </a:r>
            <a:r>
              <a:rPr>
                <a:latin typeface="Brandon Text Regular"/>
                <a:ea typeface="Brandon Text Regular"/>
                <a:cs typeface="Brandon Text Regular"/>
                <a:sym typeface="Brandon Text Regular"/>
              </a:rPr>
              <a:t>echoprayer.com</a:t>
            </a:r>
          </a:p>
        </p:txBody>
      </p:sp>
      <p:grpSp>
        <p:nvGrpSpPr>
          <p:cNvPr id="213" name="Group"/>
          <p:cNvGrpSpPr/>
          <p:nvPr/>
        </p:nvGrpSpPr>
        <p:grpSpPr>
          <a:xfrm>
            <a:off x="2708670" y="1358495"/>
            <a:ext cx="19320778" cy="10999010"/>
            <a:chOff x="0" y="0"/>
            <a:chExt cx="19320777" cy="10999008"/>
          </a:xfrm>
        </p:grpSpPr>
        <p:grpSp>
          <p:nvGrpSpPr>
            <p:cNvPr id="210" name="Group"/>
            <p:cNvGrpSpPr/>
            <p:nvPr/>
          </p:nvGrpSpPr>
          <p:grpSpPr>
            <a:xfrm>
              <a:off x="0" y="0"/>
              <a:ext cx="19320778" cy="10999009"/>
              <a:chOff x="-2540000" y="0"/>
              <a:chExt cx="19320777" cy="10999008"/>
            </a:xfrm>
          </p:grpSpPr>
          <p:pic>
            <p:nvPicPr>
              <p:cNvPr id="208" name="home.png" descr="hom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2540000" y="0"/>
                <a:ext cx="5503470" cy="109990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9" name="Group"/>
              <p:cNvSpPr txBox="1"/>
              <p:nvPr/>
            </p:nvSpPr>
            <p:spPr>
              <a:xfrm>
                <a:off x="3009849" y="2878646"/>
                <a:ext cx="13770929" cy="19897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2700" dist="25400" dir="2762443">
                  <a:srgbClr val="000000">
                    <a:alpha val="2136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r">
                  <a:lnSpc>
                    <a:spcPct val="90000"/>
                  </a:lnSpc>
                  <a:defRPr b="0" sz="5300">
                    <a:solidFill>
                      <a:srgbClr val="FFFFFF"/>
                    </a:solidFill>
                    <a:latin typeface="Brandon Text Light"/>
                    <a:ea typeface="Brandon Text Light"/>
                    <a:cs typeface="Brandon Text Light"/>
                    <a:sym typeface="Brandon Text Light"/>
                  </a:defRPr>
                </a:pPr>
                <a:r>
                  <a:t>Download the Echo Prayer App for free in </a:t>
                </a:r>
                <a:r>
                  <a:rPr>
                    <a:latin typeface="Brandon Text Medium"/>
                    <a:ea typeface="Brandon Text Medium"/>
                    <a:cs typeface="Brandon Text Medium"/>
                    <a:sym typeface="Brandon Text Medium"/>
                  </a:rPr>
                  <a:t>iTunes</a:t>
                </a:r>
                <a:r>
                  <a:t> and the </a:t>
                </a:r>
                <a:r>
                  <a:rPr>
                    <a:latin typeface="Brandon Text Medium"/>
                    <a:ea typeface="Brandon Text Medium"/>
                    <a:cs typeface="Brandon Text Medium"/>
                    <a:sym typeface="Brandon Text Medium"/>
                  </a:rPr>
                  <a:t>Google Play</a:t>
                </a:r>
                <a:r>
                  <a:t> store today!</a:t>
                </a:r>
              </a:p>
            </p:txBody>
          </p:sp>
        </p:grpSp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018368" y="5447222"/>
              <a:ext cx="2910638" cy="101534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21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251147" y="5446126"/>
              <a:ext cx="2910638" cy="101533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38685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2"/>
      <p:bldP build="whole" bldLvl="1" animBg="1" rev="0" advAuto="0" spid="206" grpId="3"/>
      <p:bldP build="whole" bldLvl="1" animBg="1" rev="0" advAuto="0" spid="213" grpId="1"/>
      <p:bldP build="whole" bldLvl="1" animBg="1" rev="0" advAuto="0" spid="207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9738568" y="5907646"/>
            <a:ext cx="4907103" cy="11007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479388">
              <a:srgbClr val="000000">
                <a:alpha val="22844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"/>
          <p:cNvSpPr/>
          <p:nvPr/>
        </p:nvSpPr>
        <p:spPr>
          <a:xfrm>
            <a:off x="-964579" y="-64838"/>
            <a:ext cx="11594804" cy="12432399"/>
          </a:xfrm>
          <a:prstGeom prst="rect">
            <a:avLst/>
          </a:prstGeom>
          <a:gradFill>
            <a:gsLst>
              <a:gs pos="0">
                <a:srgbClr val="FFFFFF">
                  <a:alpha val="21012"/>
                </a:srgbClr>
              </a:gs>
              <a:gs pos="64440">
                <a:srgbClr val="FFFFFF">
                  <a:alpha val="0"/>
                </a:srgbClr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31" name="Group"/>
          <p:cNvGrpSpPr/>
          <p:nvPr/>
        </p:nvGrpSpPr>
        <p:grpSpPr>
          <a:xfrm>
            <a:off x="8503186" y="3441939"/>
            <a:ext cx="13990216" cy="3238210"/>
            <a:chOff x="0" y="0"/>
            <a:chExt cx="13990214" cy="3238208"/>
          </a:xfrm>
        </p:grpSpPr>
        <p:sp>
          <p:nvSpPr>
            <p:cNvPr id="129" name="Echo Prayer is a free app that helps you engage with God."/>
            <p:cNvSpPr txBox="1"/>
            <p:nvPr/>
          </p:nvSpPr>
          <p:spPr>
            <a:xfrm>
              <a:off x="0" y="0"/>
              <a:ext cx="13810533" cy="3058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2700" dist="25400" dir="2762443">
                <a:srgbClr val="000000">
                  <a:alpha val="2136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defRPr b="0" sz="7500">
                  <a:solidFill>
                    <a:srgbClr val="FFFFFF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Echo Prayer is a free app that helps you engage with God.</a:t>
              </a:r>
            </a:p>
          </p:txBody>
        </p:sp>
        <p:sp>
          <p:nvSpPr>
            <p:cNvPr id="130" name="Line"/>
            <p:cNvSpPr/>
            <p:nvPr/>
          </p:nvSpPr>
          <p:spPr>
            <a:xfrm>
              <a:off x="179682" y="3238208"/>
              <a:ext cx="13810533" cy="1"/>
            </a:xfrm>
            <a:prstGeom prst="line">
              <a:avLst/>
            </a:prstGeom>
            <a:noFill/>
            <a:ln w="25400" cap="flat">
              <a:solidFill>
                <a:srgbClr val="00D0BB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32" name="Download it today from the iTunes (iPhone) or Google Play (Android) Store"/>
          <p:cNvSpPr txBox="1"/>
          <p:nvPr/>
        </p:nvSpPr>
        <p:spPr>
          <a:xfrm>
            <a:off x="10908116" y="7083487"/>
            <a:ext cx="11344326" cy="25302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62443">
              <a:srgbClr val="000000">
                <a:alpha val="2136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lnSpc>
                <a:spcPct val="90000"/>
              </a:lnSpc>
              <a:defRPr b="0" sz="5100">
                <a:solidFill>
                  <a:srgbClr val="FFFFFF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pPr>
            <a:r>
              <a:t>Download it today from the iTunes </a:t>
            </a:r>
            <a:r>
              <a:rPr i="1"/>
              <a:t>(iPhone)</a:t>
            </a:r>
            <a:r>
              <a:t> or Google Play </a:t>
            </a:r>
            <a:r>
              <a:rPr i="1"/>
              <a:t>(Android)</a:t>
            </a:r>
            <a:r>
              <a:t> Store</a:t>
            </a:r>
          </a:p>
        </p:txBody>
      </p:sp>
      <p:pic>
        <p:nvPicPr>
          <p:cNvPr id="133" name="echo icon.png" descr="echo icon.png"/>
          <p:cNvPicPr>
            <a:picLocks noChangeAspect="1"/>
          </p:cNvPicPr>
          <p:nvPr/>
        </p:nvPicPr>
        <p:blipFill>
          <a:blip r:embed="rId3">
            <a:extLst/>
          </a:blip>
          <a:srcRect l="1569" t="1" r="771" b="3275"/>
          <a:stretch>
            <a:fillRect/>
          </a:stretch>
        </p:blipFill>
        <p:spPr>
          <a:xfrm>
            <a:off x="2103690" y="3718718"/>
            <a:ext cx="5424489" cy="5372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2" y="0"/>
                </a:moveTo>
                <a:cubicBezTo>
                  <a:pt x="1154" y="300"/>
                  <a:pt x="525" y="937"/>
                  <a:pt x="234" y="1746"/>
                </a:cubicBezTo>
                <a:cubicBezTo>
                  <a:pt x="0" y="2490"/>
                  <a:pt x="0" y="3191"/>
                  <a:pt x="0" y="4571"/>
                </a:cubicBezTo>
                <a:lnTo>
                  <a:pt x="0" y="16762"/>
                </a:lnTo>
                <a:cubicBezTo>
                  <a:pt x="0" y="18164"/>
                  <a:pt x="0" y="18866"/>
                  <a:pt x="234" y="19610"/>
                </a:cubicBezTo>
                <a:cubicBezTo>
                  <a:pt x="528" y="20425"/>
                  <a:pt x="1164" y="21067"/>
                  <a:pt x="1971" y="21364"/>
                </a:cubicBezTo>
                <a:cubicBezTo>
                  <a:pt x="2708" y="21600"/>
                  <a:pt x="3402" y="21600"/>
                  <a:pt x="4769" y="21600"/>
                </a:cubicBezTo>
                <a:lnTo>
                  <a:pt x="16808" y="21600"/>
                </a:lnTo>
                <a:cubicBezTo>
                  <a:pt x="18197" y="21600"/>
                  <a:pt x="18892" y="21600"/>
                  <a:pt x="19629" y="21364"/>
                </a:cubicBezTo>
                <a:cubicBezTo>
                  <a:pt x="20437" y="21067"/>
                  <a:pt x="21072" y="20425"/>
                  <a:pt x="21366" y="19610"/>
                </a:cubicBezTo>
                <a:cubicBezTo>
                  <a:pt x="21600" y="18866"/>
                  <a:pt x="21600" y="18165"/>
                  <a:pt x="21600" y="16784"/>
                </a:cubicBezTo>
                <a:lnTo>
                  <a:pt x="21600" y="4594"/>
                </a:lnTo>
                <a:cubicBezTo>
                  <a:pt x="21600" y="3192"/>
                  <a:pt x="21600" y="2490"/>
                  <a:pt x="21366" y="1746"/>
                </a:cubicBezTo>
                <a:cubicBezTo>
                  <a:pt x="21075" y="937"/>
                  <a:pt x="20446" y="300"/>
                  <a:pt x="19648" y="0"/>
                </a:cubicBezTo>
                <a:lnTo>
                  <a:pt x="1952" y="0"/>
                </a:ln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215900" dist="61166" dir="5400000">
              <a:srgbClr val="000000">
                <a:alpha val="42901"/>
              </a:srgbClr>
            </a:outerShdw>
          </a:effectLst>
        </p:spPr>
      </p:pic>
      <p:grpSp>
        <p:nvGrpSpPr>
          <p:cNvPr id="136" name="Group"/>
          <p:cNvGrpSpPr/>
          <p:nvPr/>
        </p:nvGrpSpPr>
        <p:grpSpPr>
          <a:xfrm>
            <a:off x="6460612" y="7406642"/>
            <a:ext cx="3594101" cy="2261858"/>
            <a:chOff x="0" y="0"/>
            <a:chExt cx="3594100" cy="2261857"/>
          </a:xfrm>
        </p:grpSpPr>
        <p:pic>
          <p:nvPicPr>
            <p:cNvPr id="1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594100" cy="1044797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114300" dist="57095" dir="5400000">
                <a:srgbClr val="000000">
                  <a:alpha val="23973"/>
                </a:srgbClr>
              </a:outerShdw>
            </a:effectLst>
          </p:spPr>
        </p:pic>
        <p:pic>
          <p:nvPicPr>
            <p:cNvPr id="13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217060"/>
              <a:ext cx="3594100" cy="1044798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114300" dist="57095" dir="5400000">
                <a:srgbClr val="000000">
                  <a:alpha val="23973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1"/>
      <p:bldP build="whole" bldLvl="1" animBg="1" rev="0" advAuto="0" spid="136" grpId="4"/>
      <p:bldP build="whole" bldLvl="1" animBg="1" rev="0" advAuto="0" spid="132" grpId="3"/>
      <p:bldP build="whole" bldLvl="1" animBg="1" rev="0" advAuto="0" spid="13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roup"/>
          <p:cNvSpPr txBox="1"/>
          <p:nvPr/>
        </p:nvSpPr>
        <p:spPr>
          <a:xfrm>
            <a:off x="-23217" y="4921779"/>
            <a:ext cx="24406632" cy="1642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lnSpc>
                <a:spcPct val="90000"/>
              </a:lnSpc>
              <a:defRPr b="0" sz="6000">
                <a:solidFill>
                  <a:srgbClr val="323132"/>
                </a:solidFill>
                <a:latin typeface="Brandon Text Medium"/>
                <a:ea typeface="Brandon Text Medium"/>
                <a:cs typeface="Brandon Text Medium"/>
                <a:sym typeface="Brandon Text Medium"/>
              </a:defRPr>
            </a:pPr>
            <a:r>
              <a:t>SHARE YOUR PRAYERS </a:t>
            </a:r>
            <a:r>
              <a:rPr>
                <a:latin typeface="Brandon Text Light"/>
                <a:ea typeface="Brandon Text Light"/>
                <a:cs typeface="Brandon Text Light"/>
                <a:sym typeface="Brandon Text Light"/>
              </a:rPr>
              <a:t>WITH OTHERS</a:t>
            </a:r>
          </a:p>
        </p:txBody>
      </p:sp>
      <p:sp>
        <p:nvSpPr>
          <p:cNvPr id="139" name="Group"/>
          <p:cNvSpPr txBox="1"/>
          <p:nvPr/>
        </p:nvSpPr>
        <p:spPr>
          <a:xfrm>
            <a:off x="-17161" y="6415750"/>
            <a:ext cx="24418321" cy="151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lnSpc>
                <a:spcPct val="90000"/>
              </a:lnSpc>
              <a:defRPr b="0" sz="6000">
                <a:solidFill>
                  <a:srgbClr val="323132"/>
                </a:solidFill>
                <a:latin typeface="Brandon Text Medium"/>
                <a:ea typeface="Brandon Text Medium"/>
                <a:cs typeface="Brandon Text Medium"/>
                <a:sym typeface="Brandon Text Medium"/>
              </a:defRPr>
            </a:pPr>
            <a:r>
              <a:t>FOLLOW </a:t>
            </a:r>
            <a:r>
              <a:rPr>
                <a:latin typeface="Brandon Text Light"/>
                <a:ea typeface="Brandon Text Light"/>
                <a:cs typeface="Brandon Text Light"/>
                <a:sym typeface="Brandon Text Light"/>
              </a:rPr>
              <a:t>CHURCHES AND MINISTRIES’ PRAYER FEEDS</a:t>
            </a:r>
          </a:p>
        </p:txBody>
      </p:sp>
      <p:sp>
        <p:nvSpPr>
          <p:cNvPr id="140" name="Group"/>
          <p:cNvSpPr txBox="1"/>
          <p:nvPr/>
        </p:nvSpPr>
        <p:spPr>
          <a:xfrm>
            <a:off x="-23111" y="7807133"/>
            <a:ext cx="24418322" cy="158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lnSpc>
                <a:spcPct val="90000"/>
              </a:lnSpc>
              <a:defRPr b="0" sz="6000">
                <a:solidFill>
                  <a:srgbClr val="323132"/>
                </a:solidFill>
                <a:latin typeface="Brandon Text Medium"/>
                <a:ea typeface="Brandon Text Medium"/>
                <a:cs typeface="Brandon Text Medium"/>
                <a:sym typeface="Brandon Text Medium"/>
              </a:defRPr>
            </a:pPr>
            <a:r>
              <a:t>BE REMINDED </a:t>
            </a:r>
            <a:r>
              <a:rPr>
                <a:latin typeface="Brandon Text Light"/>
                <a:ea typeface="Brandon Text Light"/>
                <a:cs typeface="Brandon Text Light"/>
                <a:sym typeface="Brandon Text Light"/>
              </a:rPr>
              <a:t>TO PRAY THROUGHOUT THE DAY</a:t>
            </a:r>
          </a:p>
        </p:txBody>
      </p:sp>
      <p:sp>
        <p:nvSpPr>
          <p:cNvPr id="141" name="Group"/>
          <p:cNvSpPr txBox="1"/>
          <p:nvPr/>
        </p:nvSpPr>
        <p:spPr>
          <a:xfrm>
            <a:off x="-19759" y="9404766"/>
            <a:ext cx="24375915" cy="97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lnSpc>
                <a:spcPct val="90000"/>
              </a:lnSpc>
              <a:defRPr b="0" sz="6000">
                <a:solidFill>
                  <a:srgbClr val="323132"/>
                </a:solidFill>
                <a:latin typeface="Brandon Text Medium"/>
                <a:ea typeface="Brandon Text Medium"/>
                <a:cs typeface="Brandon Text Medium"/>
                <a:sym typeface="Brandon Text Medium"/>
              </a:defRPr>
            </a:lvl1pPr>
          </a:lstStyle>
          <a:p>
            <a:pPr/>
            <a:r>
              <a:t>HAVE SPACE TO PRAY</a:t>
            </a:r>
          </a:p>
        </p:txBody>
      </p:sp>
      <p:grpSp>
        <p:nvGrpSpPr>
          <p:cNvPr id="144" name="Group"/>
          <p:cNvGrpSpPr/>
          <p:nvPr/>
        </p:nvGrpSpPr>
        <p:grpSpPr>
          <a:xfrm>
            <a:off x="-79368" y="2306560"/>
            <a:ext cx="24507033" cy="2645265"/>
            <a:chOff x="-14008273" y="3298136"/>
            <a:chExt cx="24507031" cy="2645263"/>
          </a:xfrm>
        </p:grpSpPr>
        <p:sp>
          <p:nvSpPr>
            <p:cNvPr id="142" name="KEEP TRACK OF YOUR PRAYERS"/>
            <p:cNvSpPr txBox="1"/>
            <p:nvPr/>
          </p:nvSpPr>
          <p:spPr>
            <a:xfrm>
              <a:off x="-14008274" y="4702991"/>
              <a:ext cx="24507032" cy="1240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>
                <a:lnSpc>
                  <a:spcPct val="90000"/>
                </a:lnSpc>
                <a:defRPr b="0" sz="6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pPr>
              <a:r>
                <a:t>KEEP TRACK </a:t>
              </a:r>
              <a:r>
                <a:rPr>
                  <a:latin typeface="Brandon Text Light"/>
                  <a:ea typeface="Brandon Text Light"/>
                  <a:cs typeface="Brandon Text Light"/>
                  <a:sym typeface="Brandon Text Light"/>
                </a:rPr>
                <a:t>OF YOUR PRAYERS</a:t>
              </a:r>
            </a:p>
          </p:txBody>
        </p:sp>
        <p:sp>
          <p:nvSpPr>
            <p:cNvPr id="143" name="ECHO HELPS YOU:"/>
            <p:cNvSpPr txBox="1"/>
            <p:nvPr/>
          </p:nvSpPr>
          <p:spPr>
            <a:xfrm>
              <a:off x="-4686102" y="3298136"/>
              <a:ext cx="5862689" cy="841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lnSpc>
                  <a:spcPct val="90000"/>
                </a:lnSpc>
                <a:defRPr b="0" sz="3900">
                  <a:solidFill>
                    <a:srgbClr val="00D0BB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ECHO HELPS YOU:</a:t>
              </a:r>
            </a:p>
          </p:txBody>
        </p:sp>
      </p:grpSp>
      <p:pic>
        <p:nvPicPr>
          <p:cNvPr id="145" name="Echo Icon.png" descr="Echo 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99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99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99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8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399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97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399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96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399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  <p:bldP build="whole" bldLvl="1" animBg="1" rev="0" advAuto="0" spid="141" grpId="5"/>
      <p:bldP build="whole" bldLvl="1" animBg="1" rev="0" advAuto="0" spid="139" grpId="3"/>
      <p:bldP build="whole" bldLvl="1" animBg="1" rev="0" advAuto="0" spid="138" grpId="2"/>
      <p:bldP build="whole" bldLvl="1" animBg="1" rev="0" advAuto="0" spid="140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"/>
          <p:cNvGrpSpPr/>
          <p:nvPr/>
        </p:nvGrpSpPr>
        <p:grpSpPr>
          <a:xfrm>
            <a:off x="1475581" y="7664678"/>
            <a:ext cx="11298809" cy="3327438"/>
            <a:chOff x="0" y="-1778000"/>
            <a:chExt cx="11298808" cy="3327437"/>
          </a:xfrm>
        </p:grpSpPr>
        <p:sp>
          <p:nvSpPr>
            <p:cNvPr id="147" name="Keep track of answered prayers and  even organize your prayers with hashtags."/>
            <p:cNvSpPr txBox="1"/>
            <p:nvPr/>
          </p:nvSpPr>
          <p:spPr>
            <a:xfrm>
              <a:off x="0" y="-1513354"/>
              <a:ext cx="11298809" cy="3062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Keep track of answered prayers and  even organize your prayers with hashtags.</a:t>
              </a:r>
            </a:p>
          </p:txBody>
        </p:sp>
        <p:sp>
          <p:nvSpPr>
            <p:cNvPr id="148" name="Line"/>
            <p:cNvSpPr/>
            <p:nvPr/>
          </p:nvSpPr>
          <p:spPr>
            <a:xfrm flipH="1" flipV="1">
              <a:off x="33668" y="-1778001"/>
              <a:ext cx="10866077" cy="2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50" name="Easily add and manage your personal prayer requests."/>
          <p:cNvSpPr txBox="1"/>
          <p:nvPr/>
        </p:nvSpPr>
        <p:spPr>
          <a:xfrm>
            <a:off x="1475581" y="5210929"/>
            <a:ext cx="10506529" cy="180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lvl1pPr>
          </a:lstStyle>
          <a:p>
            <a:pPr/>
            <a:r>
              <a:t>Easily add and manage your personal prayer requests. </a:t>
            </a:r>
          </a:p>
        </p:txBody>
      </p:sp>
      <p:grpSp>
        <p:nvGrpSpPr>
          <p:cNvPr id="153" name="Group"/>
          <p:cNvGrpSpPr/>
          <p:nvPr/>
        </p:nvGrpSpPr>
        <p:grpSpPr>
          <a:xfrm>
            <a:off x="1475581" y="2874168"/>
            <a:ext cx="11470966" cy="1475086"/>
            <a:chOff x="0" y="0"/>
            <a:chExt cx="11470964" cy="1475085"/>
          </a:xfrm>
        </p:grpSpPr>
        <p:sp>
          <p:nvSpPr>
            <p:cNvPr id="151" name="MY PRAYERS"/>
            <p:cNvSpPr txBox="1"/>
            <p:nvPr/>
          </p:nvSpPr>
          <p:spPr>
            <a:xfrm>
              <a:off x="0" y="0"/>
              <a:ext cx="11470965" cy="1196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6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MY PRAYERS</a:t>
              </a:r>
            </a:p>
          </p:txBody>
        </p:sp>
        <p:sp>
          <p:nvSpPr>
            <p:cNvPr id="152" name="Line"/>
            <p:cNvSpPr/>
            <p:nvPr/>
          </p:nvSpPr>
          <p:spPr>
            <a:xfrm flipH="1" flipV="1">
              <a:off x="123337" y="1475085"/>
              <a:ext cx="11114161" cy="1"/>
            </a:xfrm>
            <a:prstGeom prst="line">
              <a:avLst/>
            </a:prstGeom>
            <a:noFill/>
            <a:ln w="38100" cap="flat">
              <a:solidFill>
                <a:srgbClr val="00D0BB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54" name="Echo Icon.png" descr="Echo 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Phone - My Prayers.png" descr="iPhone - My Prayer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57407" y="1211388"/>
            <a:ext cx="5660428" cy="11312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Phone - My Prayers - Indiv Prayer.png" descr="iPhone - My Prayers - Indiv Pray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01395" y="1507244"/>
            <a:ext cx="5660428" cy="11312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8809" dir="10395579">
              <a:srgbClr val="000000">
                <a:alpha val="213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3"/>
      <p:bldP build="whole" bldLvl="1" animBg="1" rev="0" advAuto="0" spid="150" grpId="2"/>
      <p:bldP build="whole" bldLvl="1" animBg="1" rev="0" advAuto="0" spid="156" grpId="5"/>
      <p:bldP build="whole" bldLvl="1" animBg="1" rev="0" advAuto="0" spid="153" grpId="1"/>
      <p:bldP build="whole" bldLvl="1" animBg="1" rev="0" advAuto="0" spid="149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Phone - Shared Prayers.png" descr="iPhone - Shared Pray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40974" y="1206003"/>
            <a:ext cx="5660428" cy="113126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" name="Group"/>
          <p:cNvGrpSpPr/>
          <p:nvPr/>
        </p:nvGrpSpPr>
        <p:grpSpPr>
          <a:xfrm>
            <a:off x="1475581" y="7664678"/>
            <a:ext cx="11298809" cy="3327438"/>
            <a:chOff x="0" y="-1778000"/>
            <a:chExt cx="11298808" cy="3327437"/>
          </a:xfrm>
        </p:grpSpPr>
        <p:sp>
          <p:nvSpPr>
            <p:cNvPr id="159" name="Allow others to follow your prayer requests and pray for you throughout the day."/>
            <p:cNvSpPr txBox="1"/>
            <p:nvPr/>
          </p:nvSpPr>
          <p:spPr>
            <a:xfrm>
              <a:off x="0" y="-1513354"/>
              <a:ext cx="11298809" cy="3062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Allow others to follow your prayer requests and pray for you throughout the day.</a:t>
              </a:r>
            </a:p>
          </p:txBody>
        </p:sp>
        <p:sp>
          <p:nvSpPr>
            <p:cNvPr id="160" name="Line"/>
            <p:cNvSpPr/>
            <p:nvPr/>
          </p:nvSpPr>
          <p:spPr>
            <a:xfrm flipH="1" flipV="1">
              <a:off x="33668" y="-1778001"/>
              <a:ext cx="10866077" cy="2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62" name="You can share any prayer you create with other people."/>
          <p:cNvSpPr txBox="1"/>
          <p:nvPr/>
        </p:nvSpPr>
        <p:spPr>
          <a:xfrm>
            <a:off x="1475581" y="5210929"/>
            <a:ext cx="10506529" cy="180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lvl1pPr>
          </a:lstStyle>
          <a:p>
            <a:pPr/>
            <a:r>
              <a:t>You can share any prayer you create with other people.</a:t>
            </a:r>
          </a:p>
        </p:txBody>
      </p:sp>
      <p:grpSp>
        <p:nvGrpSpPr>
          <p:cNvPr id="165" name="Group"/>
          <p:cNvGrpSpPr/>
          <p:nvPr/>
        </p:nvGrpSpPr>
        <p:grpSpPr>
          <a:xfrm>
            <a:off x="1475581" y="2874168"/>
            <a:ext cx="11961396" cy="1475086"/>
            <a:chOff x="0" y="0"/>
            <a:chExt cx="11961394" cy="1475085"/>
          </a:xfrm>
        </p:grpSpPr>
        <p:sp>
          <p:nvSpPr>
            <p:cNvPr id="163" name="SHARING PRAYERS (with individuals)"/>
            <p:cNvSpPr txBox="1"/>
            <p:nvPr/>
          </p:nvSpPr>
          <p:spPr>
            <a:xfrm>
              <a:off x="0" y="0"/>
              <a:ext cx="11961395" cy="1196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lnSpc>
                  <a:spcPct val="90000"/>
                </a:lnSpc>
                <a:defRPr b="0" sz="6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pPr>
              <a:r>
                <a:t>SHARING PRAYERS </a:t>
              </a:r>
              <a:r>
                <a:rPr i="1" spc="-102" sz="5100">
                  <a:latin typeface="Brandon Text Regular"/>
                  <a:ea typeface="Brandon Text Regular"/>
                  <a:cs typeface="Brandon Text Regular"/>
                  <a:sym typeface="Brandon Text Regular"/>
                </a:rPr>
                <a:t>(with individuals)</a:t>
              </a:r>
            </a:p>
          </p:txBody>
        </p:sp>
        <p:sp>
          <p:nvSpPr>
            <p:cNvPr id="164" name="Line"/>
            <p:cNvSpPr/>
            <p:nvPr/>
          </p:nvSpPr>
          <p:spPr>
            <a:xfrm flipH="1" flipV="1">
              <a:off x="123337" y="1475085"/>
              <a:ext cx="11517843" cy="1"/>
            </a:xfrm>
            <a:prstGeom prst="line">
              <a:avLst/>
            </a:prstGeom>
            <a:noFill/>
            <a:ln w="38100" cap="flat">
              <a:solidFill>
                <a:srgbClr val="00D0BB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66" name="Echo Icon.png" descr="Echo Ic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Phone - Notification - Pray for you.png" descr="iPhone - Notification - Pray for you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01982" y="1530647"/>
            <a:ext cx="5660428" cy="11312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8809" dir="10395579">
              <a:srgbClr val="000000">
                <a:alpha val="213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499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499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3"/>
      <p:bldP build="whole" bldLvl="1" animBg="1" rev="0" advAuto="0" spid="161" grpId="4"/>
      <p:bldP build="whole" bldLvl="1" animBg="1" rev="0" advAuto="0" spid="167" grpId="5"/>
      <p:bldP build="whole" bldLvl="1" animBg="1" rev="0" advAuto="0" spid="162" grpId="2"/>
      <p:bldP build="whole" bldLvl="1" animBg="1" rev="0" advAuto="0" spid="16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Phone - Group list.png" descr="iPhone - Group li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1071" y="1120602"/>
            <a:ext cx="5660428" cy="113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Phone - Groups - Messages.png" descr="iPhone - Groups - Messag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26739" y="1355106"/>
            <a:ext cx="5711003" cy="114137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8809" dir="10395579">
              <a:srgbClr val="000000">
                <a:alpha val="21360"/>
              </a:srgbClr>
            </a:outerShdw>
          </a:effectLst>
        </p:spPr>
      </p:pic>
      <p:grpSp>
        <p:nvGrpSpPr>
          <p:cNvPr id="173" name="Group"/>
          <p:cNvGrpSpPr/>
          <p:nvPr/>
        </p:nvGrpSpPr>
        <p:grpSpPr>
          <a:xfrm>
            <a:off x="1475581" y="7664678"/>
            <a:ext cx="11298809" cy="3327438"/>
            <a:chOff x="0" y="-1778000"/>
            <a:chExt cx="11298808" cy="3327437"/>
          </a:xfrm>
        </p:grpSpPr>
        <p:sp>
          <p:nvSpPr>
            <p:cNvPr id="171" name="A shared list allows everyone in the group to contribute, and provides a central place for communication."/>
            <p:cNvSpPr txBox="1"/>
            <p:nvPr/>
          </p:nvSpPr>
          <p:spPr>
            <a:xfrm>
              <a:off x="0" y="-1513354"/>
              <a:ext cx="11298809" cy="3062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A shared list allows everyone in the group to contribute, and provides a central place for communication.</a:t>
              </a:r>
            </a:p>
          </p:txBody>
        </p:sp>
        <p:sp>
          <p:nvSpPr>
            <p:cNvPr id="172" name="Line"/>
            <p:cNvSpPr/>
            <p:nvPr/>
          </p:nvSpPr>
          <p:spPr>
            <a:xfrm flipH="1" flipV="1">
              <a:off x="33668" y="-1778001"/>
              <a:ext cx="10866077" cy="2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74" name="Create prayer groups for your small group, ministry, family, friends or co-workers."/>
          <p:cNvSpPr txBox="1"/>
          <p:nvPr/>
        </p:nvSpPr>
        <p:spPr>
          <a:xfrm>
            <a:off x="1475581" y="4969629"/>
            <a:ext cx="11861327" cy="245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lvl1pPr>
          </a:lstStyle>
          <a:p>
            <a:pPr/>
            <a:r>
              <a:t>Create prayer groups for your small group, ministry, family, friends or co-workers.</a:t>
            </a:r>
          </a:p>
        </p:txBody>
      </p:sp>
      <p:grpSp>
        <p:nvGrpSpPr>
          <p:cNvPr id="177" name="Group"/>
          <p:cNvGrpSpPr/>
          <p:nvPr/>
        </p:nvGrpSpPr>
        <p:grpSpPr>
          <a:xfrm>
            <a:off x="1475581" y="2874168"/>
            <a:ext cx="11961396" cy="1475086"/>
            <a:chOff x="0" y="0"/>
            <a:chExt cx="11961394" cy="1475085"/>
          </a:xfrm>
        </p:grpSpPr>
        <p:sp>
          <p:nvSpPr>
            <p:cNvPr id="175" name="GROUPS"/>
            <p:cNvSpPr txBox="1"/>
            <p:nvPr/>
          </p:nvSpPr>
          <p:spPr>
            <a:xfrm>
              <a:off x="0" y="0"/>
              <a:ext cx="11961395" cy="1196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6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GROUPS</a:t>
              </a:r>
            </a:p>
          </p:txBody>
        </p:sp>
        <p:sp>
          <p:nvSpPr>
            <p:cNvPr id="176" name="Line"/>
            <p:cNvSpPr/>
            <p:nvPr/>
          </p:nvSpPr>
          <p:spPr>
            <a:xfrm flipH="1" flipV="1">
              <a:off x="123337" y="1475085"/>
              <a:ext cx="11517843" cy="1"/>
            </a:xfrm>
            <a:prstGeom prst="line">
              <a:avLst/>
            </a:prstGeom>
            <a:noFill/>
            <a:ln w="38100" cap="flat">
              <a:solidFill>
                <a:srgbClr val="00D0BB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78" name="Echo Icon.png" descr="Echo Ic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499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98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499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9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499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4" grpId="2"/>
      <p:bldP build="whole" bldLvl="1" animBg="1" rev="0" advAuto="0" spid="169" grpId="3"/>
      <p:bldP build="whole" bldLvl="1" animBg="1" rev="0" advAuto="0" spid="173" grpId="4"/>
      <p:bldP build="whole" bldLvl="1" animBg="1" rev="0" advAuto="0" spid="170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Phone - Feeds - Search.png" descr="iPhone - Feeds - Sear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7740" y="1025418"/>
            <a:ext cx="5720763" cy="1143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Phone - Feeds - Profile.png" descr="iPhone - Feeds - Profi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30593" y="1308240"/>
            <a:ext cx="5720763" cy="1143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8809" dir="10395579">
              <a:srgbClr val="000000">
                <a:alpha val="21360"/>
              </a:srgbClr>
            </a:outerShdw>
          </a:effectLst>
        </p:spPr>
      </p:pic>
      <p:grpSp>
        <p:nvGrpSpPr>
          <p:cNvPr id="184" name="Group"/>
          <p:cNvGrpSpPr/>
          <p:nvPr/>
        </p:nvGrpSpPr>
        <p:grpSpPr>
          <a:xfrm>
            <a:off x="1475581" y="8624139"/>
            <a:ext cx="11298809" cy="2699435"/>
            <a:chOff x="0" y="-1044078"/>
            <a:chExt cx="11298808" cy="2699434"/>
          </a:xfrm>
        </p:grpSpPr>
        <p:sp>
          <p:nvSpPr>
            <p:cNvPr id="182" name="Engage communities to follow and pray for your ministry."/>
            <p:cNvSpPr txBox="1"/>
            <p:nvPr/>
          </p:nvSpPr>
          <p:spPr>
            <a:xfrm>
              <a:off x="0" y="-862594"/>
              <a:ext cx="11298809" cy="2517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Engage communities to follow and pray for your ministry.</a:t>
              </a:r>
            </a:p>
          </p:txBody>
        </p:sp>
        <p:sp>
          <p:nvSpPr>
            <p:cNvPr id="183" name="Line"/>
            <p:cNvSpPr/>
            <p:nvPr/>
          </p:nvSpPr>
          <p:spPr>
            <a:xfrm flipH="1" flipV="1">
              <a:off x="33668" y="-1044079"/>
              <a:ext cx="10866077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85" name="Churches, missionaries, ministries, and organizations can publish prayer feeds that anyone can follow."/>
          <p:cNvSpPr txBox="1"/>
          <p:nvPr/>
        </p:nvSpPr>
        <p:spPr>
          <a:xfrm>
            <a:off x="1475581" y="5477629"/>
            <a:ext cx="11861327" cy="245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lvl1pPr>
          </a:lstStyle>
          <a:p>
            <a:pPr/>
            <a:r>
              <a:t>Churches, missionaries, ministries, and organizations can publish prayer feeds that anyone can follow.</a:t>
            </a:r>
          </a:p>
        </p:txBody>
      </p:sp>
      <p:grpSp>
        <p:nvGrpSpPr>
          <p:cNvPr id="188" name="Group"/>
          <p:cNvGrpSpPr/>
          <p:nvPr/>
        </p:nvGrpSpPr>
        <p:grpSpPr>
          <a:xfrm>
            <a:off x="1475581" y="2874168"/>
            <a:ext cx="11961396" cy="1602086"/>
            <a:chOff x="0" y="0"/>
            <a:chExt cx="11961394" cy="1602085"/>
          </a:xfrm>
        </p:grpSpPr>
        <p:sp>
          <p:nvSpPr>
            <p:cNvPr id="186" name="FEEDS (COMING SOON!)"/>
            <p:cNvSpPr txBox="1"/>
            <p:nvPr/>
          </p:nvSpPr>
          <p:spPr>
            <a:xfrm>
              <a:off x="0" y="0"/>
              <a:ext cx="11961395" cy="1196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>
                <a:lnSpc>
                  <a:spcPct val="90000"/>
                </a:lnSpc>
                <a:defRPr b="0" sz="6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pPr>
              <a:r>
                <a:t>FEEDS</a:t>
              </a:r>
              <a:r>
                <a:rPr sz="5400"/>
                <a:t> </a:t>
              </a:r>
              <a:r>
                <a:rPr i="1" spc="-324" sz="5400">
                  <a:solidFill>
                    <a:srgbClr val="00D0BB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rPr>
                <a:t>(COMING SOON!)</a:t>
              </a:r>
            </a:p>
          </p:txBody>
        </p:sp>
        <p:sp>
          <p:nvSpPr>
            <p:cNvPr id="187" name="Line"/>
            <p:cNvSpPr/>
            <p:nvPr/>
          </p:nvSpPr>
          <p:spPr>
            <a:xfrm flipH="1" flipV="1">
              <a:off x="123337" y="1602085"/>
              <a:ext cx="11517843" cy="1"/>
            </a:xfrm>
            <a:prstGeom prst="line">
              <a:avLst/>
            </a:prstGeom>
            <a:noFill/>
            <a:ln w="38100" cap="flat">
              <a:solidFill>
                <a:srgbClr val="00D0BB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89" name="Echo Icon.png" descr="Echo Ic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99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499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499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9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499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5"/>
      <p:bldP build="whole" bldLvl="1" animBg="1" rev="0" advAuto="0" spid="180" grpId="3"/>
      <p:bldP build="whole" bldLvl="1" animBg="1" rev="0" advAuto="0" spid="184" grpId="4"/>
      <p:bldP build="whole" bldLvl="1" animBg="1" rev="0" advAuto="0" spid="188" grpId="1"/>
      <p:bldP build="whole" bldLvl="1" animBg="1" rev="0" advAuto="0" spid="18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"/>
          <p:cNvGrpSpPr/>
          <p:nvPr/>
        </p:nvGrpSpPr>
        <p:grpSpPr>
          <a:xfrm>
            <a:off x="1475581" y="8166939"/>
            <a:ext cx="11298809" cy="3494543"/>
            <a:chOff x="0" y="-1378459"/>
            <a:chExt cx="11298808" cy="3494542"/>
          </a:xfrm>
        </p:grpSpPr>
        <p:sp>
          <p:nvSpPr>
            <p:cNvPr id="191" name="Receive in-app reminders, push notifications or emails at days and times you set."/>
            <p:cNvSpPr txBox="1"/>
            <p:nvPr/>
          </p:nvSpPr>
          <p:spPr>
            <a:xfrm>
              <a:off x="0" y="-1054033"/>
              <a:ext cx="11298809" cy="3170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defRPr b="0" sz="5000">
                  <a:solidFill>
                    <a:srgbClr val="323132"/>
                  </a:solidFill>
                  <a:latin typeface="Brandon Text Regular"/>
                  <a:ea typeface="Brandon Text Regular"/>
                  <a:cs typeface="Brandon Text Regular"/>
                  <a:sym typeface="Brandon Text Regular"/>
                </a:defRPr>
              </a:lvl1pPr>
            </a:lstStyle>
            <a:p>
              <a:pPr/>
              <a:r>
                <a:t>Receive in-app reminders, push notifications or emails at days and times you set.</a:t>
              </a:r>
            </a:p>
          </p:txBody>
        </p:sp>
        <p:sp>
          <p:nvSpPr>
            <p:cNvPr id="192" name="Line"/>
            <p:cNvSpPr/>
            <p:nvPr/>
          </p:nvSpPr>
          <p:spPr>
            <a:xfrm flipH="1" flipV="1">
              <a:off x="33668" y="-1378460"/>
              <a:ext cx="10866077" cy="1"/>
            </a:xfrm>
            <a:prstGeom prst="line">
              <a:avLst/>
            </a:prstGeom>
            <a:noFill/>
            <a:ln w="25400" cap="rnd">
              <a:solidFill>
                <a:srgbClr val="00D0BB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94" name="Set your own customizable reminders to make sure you pray throughout the day."/>
          <p:cNvSpPr txBox="1"/>
          <p:nvPr/>
        </p:nvSpPr>
        <p:spPr>
          <a:xfrm>
            <a:off x="1475581" y="4601329"/>
            <a:ext cx="11861327" cy="365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lnSpc>
                <a:spcPct val="90000"/>
              </a:lnSpc>
              <a:defRPr b="0" sz="5000">
                <a:solidFill>
                  <a:srgbClr val="323132"/>
                </a:solidFill>
                <a:latin typeface="Brandon Text Regular"/>
                <a:ea typeface="Brandon Text Regular"/>
                <a:cs typeface="Brandon Text Regular"/>
                <a:sym typeface="Brandon Text Regular"/>
              </a:defRPr>
            </a:lvl1pPr>
          </a:lstStyle>
          <a:p>
            <a:pPr/>
            <a:r>
              <a:t>Set your own customizable reminders to make sure you pray throughout the day.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1475581" y="2836068"/>
            <a:ext cx="11961396" cy="1602086"/>
            <a:chOff x="0" y="0"/>
            <a:chExt cx="11961394" cy="1602085"/>
          </a:xfrm>
        </p:grpSpPr>
        <p:sp>
          <p:nvSpPr>
            <p:cNvPr id="195" name="REMINDERS"/>
            <p:cNvSpPr txBox="1"/>
            <p:nvPr/>
          </p:nvSpPr>
          <p:spPr>
            <a:xfrm>
              <a:off x="0" y="0"/>
              <a:ext cx="11961395" cy="1196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lnSpc>
                  <a:spcPct val="90000"/>
                </a:lnSpc>
                <a:defRPr b="0" sz="6000">
                  <a:solidFill>
                    <a:srgbClr val="323132"/>
                  </a:solidFill>
                  <a:latin typeface="Brandon Text Medium"/>
                  <a:ea typeface="Brandon Text Medium"/>
                  <a:cs typeface="Brandon Text Medium"/>
                  <a:sym typeface="Brandon Text Medium"/>
                </a:defRPr>
              </a:lvl1pPr>
            </a:lstStyle>
            <a:p>
              <a:pPr/>
              <a:r>
                <a:t>REMINDERS</a:t>
              </a:r>
            </a:p>
          </p:txBody>
        </p:sp>
        <p:sp>
          <p:nvSpPr>
            <p:cNvPr id="196" name="Line"/>
            <p:cNvSpPr/>
            <p:nvPr/>
          </p:nvSpPr>
          <p:spPr>
            <a:xfrm flipH="1" flipV="1">
              <a:off x="123337" y="1602085"/>
              <a:ext cx="11517843" cy="1"/>
            </a:xfrm>
            <a:prstGeom prst="line">
              <a:avLst/>
            </a:prstGeom>
            <a:noFill/>
            <a:ln w="38100" cap="flat">
              <a:solidFill>
                <a:srgbClr val="00D0BB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98" name="Echo Icon.png" descr="Echo 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332" y="1038006"/>
            <a:ext cx="1195323" cy="1195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Phone - Reminder List.png" descr="iPhone - Reminder Lis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43657" y="1133301"/>
            <a:ext cx="5665726" cy="11323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45340" y="1401329"/>
            <a:ext cx="6850378" cy="119165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28809" dir="10395579">
              <a:srgbClr val="000000">
                <a:alpha val="2136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99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499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9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499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4"/>
      <p:bldP build="whole" bldLvl="1" animBg="1" rev="0" advAuto="0" spid="200" grpId="5"/>
      <p:bldP build="whole" bldLvl="1" animBg="1" rev="0" advAuto="0" spid="194" grpId="2"/>
      <p:bldP build="whole" bldLvl="1" animBg="1" rev="0" advAuto="0" spid="199" grpId="3"/>
      <p:bldP build="whole" bldLvl="1" animBg="1" rev="0" advAuto="0" spid="19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Most importantly, Echo gives you…"/>
          <p:cNvSpPr txBox="1"/>
          <p:nvPr/>
        </p:nvSpPr>
        <p:spPr>
          <a:xfrm>
            <a:off x="3463346" y="5181282"/>
            <a:ext cx="10743557" cy="20834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62443">
              <a:srgbClr val="000000">
                <a:alpha val="2136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90000"/>
              </a:lnSpc>
              <a:defRPr b="0" sz="57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t>Most importantly, Echo gives you</a:t>
            </a:r>
          </a:p>
          <a:p>
            <a:pPr algn="l">
              <a:lnSpc>
                <a:spcPct val="90000"/>
              </a:lnSpc>
              <a:defRPr b="0" sz="5700">
                <a:solidFill>
                  <a:srgbClr val="FFFFFF"/>
                </a:solidFill>
                <a:latin typeface="Brandon Text Light"/>
                <a:ea typeface="Brandon Text Light"/>
                <a:cs typeface="Brandon Text Light"/>
                <a:sym typeface="Brandon Text Light"/>
              </a:defRPr>
            </a:pPr>
            <a:r>
              <a:rPr>
                <a:latin typeface="Brandon Text Medium"/>
                <a:ea typeface="Brandon Text Medium"/>
                <a:cs typeface="Brandon Text Medium"/>
                <a:sym typeface="Brandon Text Medium"/>
              </a:rPr>
              <a:t>FOCUSED SPACE TO PRAY.</a:t>
            </a:r>
          </a:p>
        </p:txBody>
      </p:sp>
      <p:pic>
        <p:nvPicPr>
          <p:cNvPr id="203" name="iPhone - Pray Now - feeds.png" descr="iPhone - Pray Now - feed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25462" y="1025864"/>
            <a:ext cx="5784233" cy="11560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499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